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odelling" id="{5F97598C-255D-4DD4-AE44-D3A392A5DC08}">
          <p14:sldIdLst>
            <p14:sldId id="257"/>
            <p14:sldId id="258"/>
            <p14:sldId id="259"/>
            <p14:sldId id="260"/>
            <p14:sldId id="261"/>
            <p14:sldId id="263"/>
            <p14:sldId id="262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7" d="100"/>
          <a:sy n="57" d="100"/>
        </p:scale>
        <p:origin x="53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C69DB-F4E1-27B7-864F-31BF949876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137D5E-9F8D-1929-8DC3-93AEFDD367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B598F-B355-07B1-E32C-068C36B58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0222E-A7F2-89C0-F2D8-69FF131AC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C25F4-B280-B54D-C5A2-96FD72908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9014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51470-84F6-FBE0-45AB-C099398FD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C6C1D2-8F5A-D5B5-8386-D407E2EF7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017AB-3B17-B79F-B8C1-5FD32733E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9C7DAC-0566-EB68-4325-415836865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0D38F9-DCCF-8FB3-FC1B-389A90501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8425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7762A0-737A-38F3-3E44-1FB67F68B5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6CB68C-C37D-5C02-FCA9-19F3F14DEF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9D8BC-4EFB-E0C6-2139-2A810EDD7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D8191-B68F-F4E7-B302-83F7F8076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00362-4BEE-AFEF-3266-1651A0ED3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4404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076EB-7FC6-9E10-8550-26F6B6D4B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3C42F-171A-B4C2-C5AE-FD74BD06E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B1771-8E12-ACB3-E7A7-771B83F96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6E5E4C-FD29-2CD6-4DA4-A381339CD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9D2D7-2E68-E0EE-E3CA-E5D6FEBDC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1404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0D851-ACC6-9E2D-2C5D-A01B4F2C2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3206F6-CB34-72DC-FB94-8ED99CCD5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C85839-9686-EED0-E021-8F0E9D2CF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5AEF6-A7D4-21D1-E490-FCA34CB1B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13546-3456-22F9-76EB-D02B02FBC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4543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A3BDB-F996-3475-A95D-5FA237C65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018A4-ED0E-36E7-6302-2D52FC6D99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115E59-95FA-9EFF-9BBB-E93A4A2B44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D4D056-F9DC-8C50-C235-F7BCF5419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422716-00C7-7E8D-D383-44D3EEFD0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5DC4AF-BA4C-A2E8-C2D2-DE3E15521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2148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4AB58-54D8-B0D7-0E81-5818B28A8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A9458-6831-6BEE-262D-FF807F377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AE745-E849-72B5-C62A-DA176BBC8A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C592B7-0B8B-5AEE-DDD9-DCE2129CE8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049A60-0B01-F0EF-E889-6F760EEB8A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2275BD-6DF3-ED4F-532B-4A30FFBCA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F2E5AA-A760-57F2-23EB-5207736B1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A29932-5203-3AD0-5A28-B0EFA4DE9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3670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45872-CEC6-BD74-0693-F9BCB8445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80D31F-E6EC-70AE-3611-E047C3E2E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156C8-E70A-B6CD-E92E-FE9213A1E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D5D026-B11C-3241-F040-D94BA19FD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3830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16742C-640C-AE52-385E-F16BBA38C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96EA19-3A66-5CCD-104B-6C94D89B7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68F95-9C21-A186-9B24-5AC5C7820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040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0B9E3-6695-F441-A33D-DDECF9E00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8C926-A87B-5365-0499-C6D78E453F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951B7E-40E8-5C3C-190A-7D925B088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D88A9-1723-FF57-D5DC-896E7492D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26FED0-840C-7532-1D4F-7451E22A9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EC73C3-EE0C-AF95-516C-FAA3D9E42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994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1E1AF-CE3D-0292-9248-C7DA4AA1E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7AF3-7768-6522-EB84-7EA1AF83B1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67BB2-E7D5-0B88-6F86-3EED5964C6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498C8C-E8C4-F97D-01B0-4E1BB8FA0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A37F5-3932-750F-0946-985E78F79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206014-E5B8-53DB-11D9-525EB7056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0008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249AED-7608-A07A-7878-4472ACB1E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F3816-8E21-CF07-AE9D-7AD5EEAF9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B990A-017A-CFD5-C3A1-659664C027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F1CC31-7AC1-4342-B37F-1808DEAAF882}" type="datetimeFigureOut">
              <a:rPr lang="en-GB" smtClean="0"/>
              <a:t>19/08/2024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92E06-5808-5981-2925-0E77ACEA96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88E89-AD2A-C67D-FB49-78FF539D73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C8610F-5CAC-425A-A62F-B975D5ADA5C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852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91332F0-E168-16E7-91DC-3F38B4CFE0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5" t="10151" r="28921" b="41667"/>
          <a:stretch/>
        </p:blipFill>
        <p:spPr>
          <a:xfrm>
            <a:off x="280554" y="3221182"/>
            <a:ext cx="8437418" cy="33043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740EE65-51B4-CA9A-4A3C-0279F76CFE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00" t="19815" r="40104" b="33518"/>
          <a:stretch/>
        </p:blipFill>
        <p:spPr>
          <a:xfrm>
            <a:off x="8242300" y="20782"/>
            <a:ext cx="3949700" cy="32004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976B708-F4AE-5755-6E17-18553D2062E5}"/>
              </a:ext>
            </a:extLst>
          </p:cNvPr>
          <p:cNvSpPr txBox="1"/>
          <p:nvPr/>
        </p:nvSpPr>
        <p:spPr>
          <a:xfrm>
            <a:off x="393700" y="469900"/>
            <a:ext cx="4613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Study 1 model fits, prior, split, bias and slope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1CC749-DF17-282A-3661-1EE262102665}"/>
              </a:ext>
            </a:extLst>
          </p:cNvPr>
          <p:cNvSpPr txBox="1"/>
          <p:nvPr/>
        </p:nvSpPr>
        <p:spPr>
          <a:xfrm>
            <a:off x="698238" y="1066984"/>
            <a:ext cx="6943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This one looks ok. Split is overestimated a little (~.7 instead of .6) and there’s some oddball effect, though it’s not as large as in human. Probably split should be even higher?</a:t>
            </a:r>
          </a:p>
        </p:txBody>
      </p:sp>
    </p:spTree>
    <p:extLst>
      <p:ext uri="{BB962C8B-B14F-4D97-AF65-F5344CB8AC3E}">
        <p14:creationId xmlns:p14="http://schemas.microsoft.com/office/powerpoint/2010/main" val="2915678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909A90-FCF9-394C-E96D-915EB8FAC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1" t="16112" r="20625" b="20184"/>
          <a:stretch/>
        </p:blipFill>
        <p:spPr>
          <a:xfrm>
            <a:off x="0" y="1050330"/>
            <a:ext cx="7745819" cy="3543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D506D7-6903-A2D6-8C8F-2020A8B3DCAF}"/>
              </a:ext>
            </a:extLst>
          </p:cNvPr>
          <p:cNvSpPr txBox="1"/>
          <p:nvPr/>
        </p:nvSpPr>
        <p:spPr>
          <a:xfrm>
            <a:off x="0" y="0"/>
            <a:ext cx="108368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Study 2</a:t>
            </a:r>
          </a:p>
          <a:p>
            <a:endParaRPr lang="en-GB" dirty="0"/>
          </a:p>
          <a:p>
            <a:r>
              <a:rPr lang="en-GB" dirty="0"/>
              <a:t>Two priors and two splits but one bias and one slope fitted per participant (due to within [participants design)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3E3FB3-40EC-26C3-FDB6-F127DC1707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25" t="13463" r="63646" b="39815"/>
          <a:stretch/>
        </p:blipFill>
        <p:spPr>
          <a:xfrm>
            <a:off x="8140700" y="1219895"/>
            <a:ext cx="4051300" cy="32041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E32BC5-31DB-56DD-3A03-C1EE62651ACA}"/>
              </a:ext>
            </a:extLst>
          </p:cNvPr>
          <p:cNvSpPr txBox="1"/>
          <p:nvPr/>
        </p:nvSpPr>
        <p:spPr>
          <a:xfrm>
            <a:off x="5418438" y="92333"/>
            <a:ext cx="61232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forensic_beads_simplify_study2.m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9DB154-1076-96BC-3BDC-87749B44DD0D}"/>
              </a:ext>
            </a:extLst>
          </p:cNvPr>
          <p:cNvSpPr txBox="1"/>
          <p:nvPr/>
        </p:nvSpPr>
        <p:spPr>
          <a:xfrm>
            <a:off x="380999" y="4996543"/>
            <a:ext cx="111606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Model of prior is ok. Parameter difference is enough to be significant? Yes! Quite so P value and BF10 good. Oddball effect not so much. Kind of works for claim type = 1 (innocent?). Split is underestimated, not overestimated.</a:t>
            </a:r>
          </a:p>
        </p:txBody>
      </p:sp>
    </p:spTree>
    <p:extLst>
      <p:ext uri="{BB962C8B-B14F-4D97-AF65-F5344CB8AC3E}">
        <p14:creationId xmlns:p14="http://schemas.microsoft.com/office/powerpoint/2010/main" val="2146187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28DE33-4911-F2BB-13F0-70C021F13930}"/>
              </a:ext>
            </a:extLst>
          </p:cNvPr>
          <p:cNvSpPr txBox="1"/>
          <p:nvPr/>
        </p:nvSpPr>
        <p:spPr>
          <a:xfrm>
            <a:off x="152400" y="88900"/>
            <a:ext cx="4613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Study 2 model fits, prior, split, bias and slope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3F7421-A77E-B37A-1369-E4FDE99604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0" t="12222" b="39444"/>
          <a:stretch/>
        </p:blipFill>
        <p:spPr>
          <a:xfrm>
            <a:off x="-1" y="647700"/>
            <a:ext cx="11670569" cy="3213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BE32E25-0E29-9A0F-F67B-BD902A96D904}"/>
              </a:ext>
            </a:extLst>
          </p:cNvPr>
          <p:cNvSpPr txBox="1"/>
          <p:nvPr/>
        </p:nvSpPr>
        <p:spPr>
          <a:xfrm>
            <a:off x="5943600" y="1836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forensic_beads_splitTerm_study2_2Suspects_simplify.m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D4B745-AB45-2740-150E-9454C415FE7D}"/>
              </a:ext>
            </a:extLst>
          </p:cNvPr>
          <p:cNvSpPr txBox="1"/>
          <p:nvPr/>
        </p:nvSpPr>
        <p:spPr>
          <a:xfrm>
            <a:off x="315686" y="4354286"/>
            <a:ext cx="115932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Prior effect on parameters smaller than for the analysis where each P shares three parameters.  P=.09 BF10 = 0. Probabilities / behaviour look just as good though. Splits roughly correctly estimated or slightly under. Oddball effect still only slight for innocent claims and absent for guilty claims.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63A1D1-E644-C8AD-1D1C-DF82AD889993}"/>
              </a:ext>
            </a:extLst>
          </p:cNvPr>
          <p:cNvSpPr txBox="1"/>
          <p:nvPr/>
        </p:nvSpPr>
        <p:spPr>
          <a:xfrm>
            <a:off x="315686" y="5277616"/>
            <a:ext cx="112231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u="sng" dirty="0"/>
              <a:t>What to do?</a:t>
            </a:r>
          </a:p>
          <a:p>
            <a:r>
              <a:rPr lang="en-GB" dirty="0"/>
              <a:t>Talk to Matteo</a:t>
            </a:r>
          </a:p>
          <a:p>
            <a:r>
              <a:rPr lang="en-GB" dirty="0"/>
              <a:t>Try </a:t>
            </a:r>
            <a:r>
              <a:rPr lang="en-GB" dirty="0" err="1"/>
              <a:t>cbm</a:t>
            </a:r>
            <a:r>
              <a:rPr lang="en-GB" dirty="0"/>
              <a:t> fitting</a:t>
            </a:r>
          </a:p>
          <a:p>
            <a:r>
              <a:rPr lang="en-GB" dirty="0"/>
              <a:t>Accept these results, delete io from paper and report this instead. Conclude it can model prior but external processes needed to model oddball and speculate about that.</a:t>
            </a:r>
          </a:p>
        </p:txBody>
      </p:sp>
    </p:spTree>
    <p:extLst>
      <p:ext uri="{BB962C8B-B14F-4D97-AF65-F5344CB8AC3E}">
        <p14:creationId xmlns:p14="http://schemas.microsoft.com/office/powerpoint/2010/main" val="3345394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B8C24E5-A85E-12A3-03BF-82C7C1286505}"/>
              </a:ext>
            </a:extLst>
          </p:cNvPr>
          <p:cNvSpPr txBox="1"/>
          <p:nvPr/>
        </p:nvSpPr>
        <p:spPr>
          <a:xfrm>
            <a:off x="348343" y="359229"/>
            <a:ext cx="2904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Study 1 parameter recovery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0D84C79-468A-49AF-6A08-F316FF4AD4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7" t="20000" r="28661" b="33651"/>
          <a:stretch/>
        </p:blipFill>
        <p:spPr>
          <a:xfrm>
            <a:off x="108857" y="903514"/>
            <a:ext cx="10994572" cy="418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849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180714-6075-7523-B92A-998182A2A7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07" t="21111" r="8482" b="31111"/>
          <a:stretch/>
        </p:blipFill>
        <p:spPr>
          <a:xfrm>
            <a:off x="348343" y="2873829"/>
            <a:ext cx="11476001" cy="39841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9F4A8B-0DC6-0394-95E2-443BDA3D3115}"/>
              </a:ext>
            </a:extLst>
          </p:cNvPr>
          <p:cNvSpPr txBox="1"/>
          <p:nvPr/>
        </p:nvSpPr>
        <p:spPr>
          <a:xfrm>
            <a:off x="348343" y="359229"/>
            <a:ext cx="971657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Study 1 parameter recovery</a:t>
            </a:r>
          </a:p>
          <a:p>
            <a:r>
              <a:rPr lang="en-GB" dirty="0"/>
              <a:t>forensic_beads_parameter_recovery_study2_simple.m</a:t>
            </a:r>
          </a:p>
          <a:p>
            <a:endParaRPr lang="en-GB" dirty="0"/>
          </a:p>
          <a:p>
            <a:r>
              <a:rPr lang="en-GB" dirty="0"/>
              <a:t>This ran for most of a week.</a:t>
            </a:r>
          </a:p>
          <a:p>
            <a:endParaRPr lang="en-GB" dirty="0"/>
          </a:p>
          <a:p>
            <a:r>
              <a:rPr lang="en-GB" dirty="0"/>
              <a:t>Graph says interaction but I checked and code is actually computing split and plot is mislabelled</a:t>
            </a:r>
          </a:p>
          <a:p>
            <a:endParaRPr lang="en-GB" dirty="0"/>
          </a:p>
          <a:p>
            <a:r>
              <a:rPr lang="en-GB" sz="1800" b="0" i="0" dirty="0">
                <a:solidFill>
                  <a:srgbClr val="008013"/>
                </a:solidFill>
                <a:effectLst/>
                <a:latin typeface="Menlo"/>
              </a:rPr>
              <a:t>fitting different priors to male and female sequences</a:t>
            </a:r>
            <a:endParaRPr lang="en-GB" sz="1800" b="0" i="0" dirty="0">
              <a:effectLst/>
              <a:latin typeface="Menlo"/>
            </a:endParaRPr>
          </a:p>
          <a:p>
            <a:r>
              <a:rPr lang="en-GB" sz="1800" b="0" i="0" dirty="0">
                <a:solidFill>
                  <a:srgbClr val="008013"/>
                </a:solidFill>
                <a:effectLst/>
                <a:latin typeface="Menlo"/>
              </a:rPr>
              <a:t>%within-participant but one split, bias and noise parameter per participant.</a:t>
            </a:r>
            <a:endParaRPr lang="en-GB" sz="1800" b="0" i="0" dirty="0">
              <a:effectLst/>
              <a:latin typeface="Menlo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5016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820D1D-D389-90AC-ECB0-B84A5236436A}"/>
              </a:ext>
            </a:extLst>
          </p:cNvPr>
          <p:cNvSpPr txBox="1"/>
          <p:nvPr/>
        </p:nvSpPr>
        <p:spPr>
          <a:xfrm>
            <a:off x="185057" y="119742"/>
            <a:ext cx="7753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Delta model, prior = 0.5, split = 0.6, average adjustments over 600 sequences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E0E61E-8F77-D1AF-CDA0-5EA77A0F43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90" t="16140" r="21052" b="38246"/>
          <a:stretch/>
        </p:blipFill>
        <p:spPr>
          <a:xfrm>
            <a:off x="76197" y="990237"/>
            <a:ext cx="6143243" cy="22307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06A724-918F-1383-C954-73FEEFFE0CE6}"/>
              </a:ext>
            </a:extLst>
          </p:cNvPr>
          <p:cNvSpPr txBox="1"/>
          <p:nvPr/>
        </p:nvSpPr>
        <p:spPr>
          <a:xfrm>
            <a:off x="185057" y="697832"/>
            <a:ext cx="2187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Beta = 1, alpha = 0.1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2A254F-15DE-8D86-CDF4-D46B93DB69A0}"/>
              </a:ext>
            </a:extLst>
          </p:cNvPr>
          <p:cNvSpPr txBox="1"/>
          <p:nvPr/>
        </p:nvSpPr>
        <p:spPr>
          <a:xfrm>
            <a:off x="3544765" y="694968"/>
            <a:ext cx="2310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Beta = 13, alpha = 0.1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0D8D62-6EDA-F2EC-252B-433060E5FC99}"/>
              </a:ext>
            </a:extLst>
          </p:cNvPr>
          <p:cNvSpPr txBox="1"/>
          <p:nvPr/>
        </p:nvSpPr>
        <p:spPr>
          <a:xfrm>
            <a:off x="185057" y="3230764"/>
            <a:ext cx="59653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Note y axis scale, beta shrinks adjustment size (as shown in Matteo’s PDF) but leaves pattern of responses to confirmatory versus disconfirmatory claims intact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5434B7E-2BB5-3A7E-98D7-B2A81EC03F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1" t="14439" r="29822" b="39569"/>
          <a:stretch/>
        </p:blipFill>
        <p:spPr>
          <a:xfrm>
            <a:off x="6286190" y="2579551"/>
            <a:ext cx="5843578" cy="22307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E6927CE-0473-1E3F-7CA0-532F1DF7AF56}"/>
              </a:ext>
            </a:extLst>
          </p:cNvPr>
          <p:cNvSpPr txBox="1"/>
          <p:nvPr/>
        </p:nvSpPr>
        <p:spPr>
          <a:xfrm>
            <a:off x="6294845" y="2251653"/>
            <a:ext cx="2187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Beta = 1, alpha = 0.1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530400-4A73-BF0D-F973-D01C8C6C11B8}"/>
              </a:ext>
            </a:extLst>
          </p:cNvPr>
          <p:cNvSpPr txBox="1"/>
          <p:nvPr/>
        </p:nvSpPr>
        <p:spPr>
          <a:xfrm>
            <a:off x="9654553" y="2248789"/>
            <a:ext cx="2187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Beta = 1, alpha = 0.9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7F92AD-50B5-B5C0-672D-23CAD6FACDBE}"/>
              </a:ext>
            </a:extLst>
          </p:cNvPr>
          <p:cNvSpPr txBox="1"/>
          <p:nvPr/>
        </p:nvSpPr>
        <p:spPr>
          <a:xfrm>
            <a:off x="6487885" y="4810339"/>
            <a:ext cx="52251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Increasing alpha appears to create opposite pattern: adjustments are (somewhat) increased to confirmatory, rather than disconfirmatory samples</a:t>
            </a:r>
          </a:p>
        </p:txBody>
      </p:sp>
    </p:spTree>
    <p:extLst>
      <p:ext uri="{BB962C8B-B14F-4D97-AF65-F5344CB8AC3E}">
        <p14:creationId xmlns:p14="http://schemas.microsoft.com/office/powerpoint/2010/main" val="338152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D418394-D7EB-46F2-58A4-59C321DA93CA}"/>
              </a:ext>
            </a:extLst>
          </p:cNvPr>
          <p:cNvSpPr txBox="1"/>
          <p:nvPr/>
        </p:nvSpPr>
        <p:spPr>
          <a:xfrm>
            <a:off x="228600" y="707571"/>
            <a:ext cx="278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Window = last Inf samples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643B2A-2382-5F26-FF97-29C8B2DF4F8D}"/>
              </a:ext>
            </a:extLst>
          </p:cNvPr>
          <p:cNvSpPr txBox="1"/>
          <p:nvPr/>
        </p:nvSpPr>
        <p:spPr>
          <a:xfrm>
            <a:off x="3886200" y="707571"/>
            <a:ext cx="264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Window = last 3 samples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AE2D18-99B4-4C09-441E-6EEA388F360E}"/>
              </a:ext>
            </a:extLst>
          </p:cNvPr>
          <p:cNvSpPr txBox="1"/>
          <p:nvPr/>
        </p:nvSpPr>
        <p:spPr>
          <a:xfrm>
            <a:off x="108857" y="43151"/>
            <a:ext cx="8561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Time window model, prior = 0.5, split = 0.6, average adjustments over 600 sequences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8715D07-2319-CE99-32A1-FC5A4FB225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545" b="39523"/>
          <a:stretch/>
        </p:blipFill>
        <p:spPr>
          <a:xfrm>
            <a:off x="0" y="1076903"/>
            <a:ext cx="12192000" cy="308144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6D7DE8-6517-F5C0-23E0-B3D124EE22AB}"/>
              </a:ext>
            </a:extLst>
          </p:cNvPr>
          <p:cNvSpPr txBox="1"/>
          <p:nvPr/>
        </p:nvSpPr>
        <p:spPr>
          <a:xfrm>
            <a:off x="8039100" y="728951"/>
            <a:ext cx="2537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Window = last 1 sample</a:t>
            </a:r>
          </a:p>
        </p:txBody>
      </p:sp>
    </p:spTree>
    <p:extLst>
      <p:ext uri="{BB962C8B-B14F-4D97-AF65-F5344CB8AC3E}">
        <p14:creationId xmlns:p14="http://schemas.microsoft.com/office/powerpoint/2010/main" val="1192206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08CC57-43A4-EC76-0BE4-C000F42E7A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5" t="14313" r="67574" b="52745"/>
          <a:stretch/>
        </p:blipFill>
        <p:spPr>
          <a:xfrm>
            <a:off x="1650397" y="3213846"/>
            <a:ext cx="3777661" cy="22994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5567DE-D706-941F-2016-D21FFA3B28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02" t="13529" r="53432" b="8628"/>
          <a:stretch/>
        </p:blipFill>
        <p:spPr>
          <a:xfrm>
            <a:off x="7138776" y="1011895"/>
            <a:ext cx="4784285" cy="49563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AE71C3-A326-F30A-C0DF-A7500C9EC3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94" t="14313" r="64375" b="52158"/>
          <a:stretch/>
        </p:blipFill>
        <p:spPr>
          <a:xfrm>
            <a:off x="268939" y="874059"/>
            <a:ext cx="3209507" cy="19957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81EE52-F08C-11BF-E275-3D3F91D17C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94" t="54117" r="64375" b="12353"/>
          <a:stretch/>
        </p:blipFill>
        <p:spPr>
          <a:xfrm>
            <a:off x="3823305" y="1011895"/>
            <a:ext cx="3209507" cy="1995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386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49195</TotalTime>
  <Words>439</Words>
  <Application>Microsoft Office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Menlo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Furl, Nicholas</dc:creator>
  <cp:lastModifiedBy>Furl, Nicholas</cp:lastModifiedBy>
  <cp:revision>36</cp:revision>
  <dcterms:created xsi:type="dcterms:W3CDTF">2024-03-27T13:51:39Z</dcterms:created>
  <dcterms:modified xsi:type="dcterms:W3CDTF">2024-08-19T12:07:30Z</dcterms:modified>
</cp:coreProperties>
</file>

<file path=docProps/thumbnail.jpeg>
</file>